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4"/>
  </p:notesMasterIdLst>
  <p:sldIdLst>
    <p:sldId id="256" r:id="rId2"/>
    <p:sldId id="448" r:id="rId3"/>
    <p:sldId id="449" r:id="rId4"/>
    <p:sldId id="450" r:id="rId5"/>
    <p:sldId id="451" r:id="rId6"/>
    <p:sldId id="452" r:id="rId7"/>
    <p:sldId id="453" r:id="rId8"/>
    <p:sldId id="467" r:id="rId9"/>
    <p:sldId id="454" r:id="rId10"/>
    <p:sldId id="468" r:id="rId11"/>
    <p:sldId id="476" r:id="rId12"/>
    <p:sldId id="478" r:id="rId13"/>
    <p:sldId id="470" r:id="rId14"/>
    <p:sldId id="471" r:id="rId15"/>
    <p:sldId id="472" r:id="rId16"/>
    <p:sldId id="473" r:id="rId17"/>
    <p:sldId id="474" r:id="rId18"/>
    <p:sldId id="475" r:id="rId19"/>
    <p:sldId id="477" r:id="rId20"/>
    <p:sldId id="469" r:id="rId21"/>
    <p:sldId id="455" r:id="rId22"/>
    <p:sldId id="458" r:id="rId23"/>
    <p:sldId id="479" r:id="rId24"/>
    <p:sldId id="481" r:id="rId25"/>
    <p:sldId id="461" r:id="rId26"/>
    <p:sldId id="462" r:id="rId27"/>
    <p:sldId id="463" r:id="rId28"/>
    <p:sldId id="464" r:id="rId29"/>
    <p:sldId id="482" r:id="rId30"/>
    <p:sldId id="465" r:id="rId31"/>
    <p:sldId id="483" r:id="rId32"/>
    <p:sldId id="466" r:id="rId33"/>
    <p:sldId id="480" r:id="rId34"/>
    <p:sldId id="456" r:id="rId35"/>
    <p:sldId id="457" r:id="rId36"/>
    <p:sldId id="459" r:id="rId37"/>
    <p:sldId id="460" r:id="rId38"/>
    <p:sldId id="484" r:id="rId39"/>
    <p:sldId id="485" r:id="rId40"/>
    <p:sldId id="486" r:id="rId41"/>
    <p:sldId id="487" r:id="rId42"/>
    <p:sldId id="447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450"/>
            <p14:sldId id="451"/>
            <p14:sldId id="452"/>
            <p14:sldId id="453"/>
            <p14:sldId id="467"/>
            <p14:sldId id="454"/>
            <p14:sldId id="468"/>
            <p14:sldId id="476"/>
            <p14:sldId id="478"/>
            <p14:sldId id="470"/>
            <p14:sldId id="471"/>
            <p14:sldId id="472"/>
            <p14:sldId id="473"/>
            <p14:sldId id="474"/>
            <p14:sldId id="475"/>
            <p14:sldId id="477"/>
            <p14:sldId id="469"/>
            <p14:sldId id="455"/>
            <p14:sldId id="458"/>
            <p14:sldId id="479"/>
            <p14:sldId id="481"/>
            <p14:sldId id="461"/>
            <p14:sldId id="462"/>
            <p14:sldId id="463"/>
            <p14:sldId id="464"/>
            <p14:sldId id="482"/>
            <p14:sldId id="465"/>
            <p14:sldId id="483"/>
            <p14:sldId id="466"/>
            <p14:sldId id="480"/>
            <p14:sldId id="456"/>
            <p14:sldId id="457"/>
            <p14:sldId id="459"/>
            <p14:sldId id="460"/>
            <p14:sldId id="484"/>
            <p14:sldId id="485"/>
            <p14:sldId id="486"/>
            <p14:sldId id="48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222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11/3/2018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mp"/><Relationship Id="rId5" Type="http://schemas.openxmlformats.org/officeDocument/2006/relationships/image" Target="../media/image7.tm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注意力机制与外部记忆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BB2309D-5C00-47C0-8403-06D34DF6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667000"/>
            <a:ext cx="5876145" cy="199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455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5200" y="1676400"/>
            <a:ext cx="5039326" cy="384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结构化注意力（</a:t>
            </a:r>
            <a:r>
              <a:rPr lang="en-US" altLang="zh-CN" dirty="0"/>
              <a:t>structural  attention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FBAFA3-AD8A-4C80-BBDF-93C4F1DDD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276600"/>
            <a:ext cx="4882371" cy="243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3138317" cy="17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1037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1645"/>
            <a:ext cx="2286000" cy="1237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31255"/>
            <a:ext cx="2427578" cy="1643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D57A44-B0CD-4A8C-81CA-5B2E01B73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73" y="3191044"/>
            <a:ext cx="3733800" cy="14813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/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3810000" y="321056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13" y="2438400"/>
            <a:ext cx="5481373" cy="23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1400"/>
            <a:ext cx="4510769" cy="22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581985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2743200" y="457200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056547" cy="2139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3879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2514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19400" y="4343400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1235586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7010400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5791200" cy="2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8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2" y="1981200"/>
            <a:ext cx="8357445" cy="33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3755670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209800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33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438150" y="5719206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Graves, A., Wayne, G., &amp; </a:t>
            </a:r>
            <a:r>
              <a:rPr lang="en-US" altLang="zh-CN" sz="1600" dirty="0" err="1"/>
              <a:t>Danihelka</a:t>
            </a:r>
            <a:r>
              <a:rPr lang="en-US" altLang="zh-CN" sz="1600" dirty="0"/>
              <a:t>, I. (2014). Neural Turing Machines.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, 1–26. http://arxiv.org/abs/1410.5401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432712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89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9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1524000" y="2133600"/>
            <a:ext cx="5638800" cy="106680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24000" y="2169468"/>
            <a:ext cx="5791200" cy="110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3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</p:spTree>
    <p:extLst>
      <p:ext uri="{BB962C8B-B14F-4D97-AF65-F5344CB8AC3E}">
        <p14:creationId xmlns:p14="http://schemas.microsoft.com/office/powerpoint/2010/main" val="270078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神经网络作为一种记忆的存储和检索模型。</a:t>
            </a:r>
            <a:endParaRPr lang="en-US" altLang="zh-CN" dirty="0"/>
          </a:p>
          <a:p>
            <a:r>
              <a:rPr lang="zh-CN" altLang="en-US" dirty="0"/>
              <a:t>更新规则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2EF636-7AEF-4661-BEB5-F45408D1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45" y="2131382"/>
            <a:ext cx="3026308" cy="31133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8" y="5562600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2389443" y="4724400"/>
            <a:ext cx="429957" cy="5758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2765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14600"/>
            <a:ext cx="4446931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0" y="1905000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存储过程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:r>
                  <a:rPr lang="zh-CN" altLang="en-US" dirty="0"/>
                  <a:t>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使用联想记忆增加网络容量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既然联想记忆具有存储和检索功能，我们可以利用联想记忆来增加网络容量。</a:t>
            </a:r>
            <a:endParaRPr lang="en-US" altLang="zh-CN" dirty="0"/>
          </a:p>
          <a:p>
            <a:r>
              <a:rPr lang="zh-CN" altLang="en-US" dirty="0"/>
              <a:t>和结构化的外部记忆相比，联想记忆具有更好的生物学解释性。</a:t>
            </a:r>
            <a:endParaRPr lang="en-US" altLang="zh-CN" dirty="0"/>
          </a:p>
          <a:p>
            <a:pPr lvl="1"/>
            <a:r>
              <a:rPr lang="en-US" altLang="zh-CN" dirty="0"/>
              <a:t>Associative long short-term memory</a:t>
            </a:r>
            <a:endParaRPr lang="zh-CN" altLang="en-US" dirty="0"/>
          </a:p>
          <a:p>
            <a:pPr lvl="1"/>
            <a:r>
              <a:rPr lang="en-US" altLang="zh-CN" dirty="0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3200400" y="5105400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00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19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70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26" y="2209800"/>
            <a:ext cx="3429000" cy="36178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  <a:blipFill>
                <a:blip r:embed="rId4"/>
                <a:stretch>
                  <a:fillRect t="-6557" r="-225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85" y="2667000"/>
            <a:ext cx="2264288" cy="1730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72399"/>
            <a:ext cx="2296946" cy="1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17718</TotalTime>
  <Words>1128</Words>
  <Application>Microsoft Office PowerPoint</Application>
  <PresentationFormat>全屏显示(4:3)</PresentationFormat>
  <Paragraphs>178</Paragraphs>
  <Slides>42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4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注意力机制与外部记忆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注意力模型</vt:lpstr>
      <vt:lpstr>注意力打分函数s(x_i,q) </vt:lpstr>
      <vt:lpstr>机器翻译</vt:lpstr>
      <vt:lpstr>Image Caption</vt:lpstr>
      <vt:lpstr>注意力机制的变体</vt:lpstr>
      <vt:lpstr>指针网络</vt:lpstr>
      <vt:lpstr>自注意力模型</vt:lpstr>
      <vt:lpstr>自注意力模型</vt:lpstr>
      <vt:lpstr>自注意力模型</vt:lpstr>
      <vt:lpstr>Transformer</vt:lpstr>
      <vt:lpstr>Transformer</vt:lpstr>
      <vt:lpstr>外部记忆</vt:lpstr>
      <vt:lpstr>大脑中的记忆</vt:lpstr>
      <vt:lpstr>不严格的类比</vt:lpstr>
      <vt:lpstr>结构化的外部记忆</vt:lpstr>
      <vt:lpstr>记忆网络（Memory Network）</vt:lpstr>
      <vt:lpstr>外部记忆</vt:lpstr>
      <vt:lpstr>记忆网络</vt:lpstr>
      <vt:lpstr>Dynamic Memory Networks</vt:lpstr>
      <vt:lpstr>Dynamic Memory Networks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实验</vt:lpstr>
      <vt:lpstr>Hopfield网络</vt:lpstr>
      <vt:lpstr>能量函数</vt:lpstr>
      <vt:lpstr>检索过程（联想记忆）</vt:lpstr>
      <vt:lpstr>存储过程</vt:lpstr>
      <vt:lpstr>使用联想记忆增加网络容量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1826</cp:revision>
  <dcterms:created xsi:type="dcterms:W3CDTF">2009-03-19T21:17:53Z</dcterms:created>
  <dcterms:modified xsi:type="dcterms:W3CDTF">2018-11-03T04:17:24Z</dcterms:modified>
</cp:coreProperties>
</file>